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34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34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ABAP Git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use ABAP Git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ABAP Git Integration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Understand How to Use ABAP Git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5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251</Words>
  <Application>Microsoft Office PowerPoint</Application>
  <PresentationFormat>Custom</PresentationFormat>
  <Paragraphs>71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2021-09-12T14:02:43Z</dcterms:modified>
</cp:coreProperties>
</file>